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3141B-BDB2-4B10-954C-43FAC841F267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E3ACD-DFD1-4777-B928-23B5A65D039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15</a:t>
            </a:fld>
            <a:endParaRPr lang="en-GB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17</a:t>
            </a:fld>
            <a:endParaRPr lang="en-GB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18</a:t>
            </a:fld>
            <a:endParaRPr lang="en-GB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22</a:t>
            </a:fld>
            <a:endParaRPr lang="en-GB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23</a:t>
            </a:fld>
            <a:endParaRPr lang="en-GB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24</a:t>
            </a:fld>
            <a:endParaRPr lang="en-GB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25</a:t>
            </a:fld>
            <a:endParaRPr lang="en-GB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26</a:t>
            </a:fld>
            <a:endParaRPr lang="en-GB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27</a:t>
            </a:fld>
            <a:endParaRPr lang="en-GB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28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MIDDLETON CHENEY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12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U11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Middleton Cheney 3 v 0 Bicester Town Colts Pumas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19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Cup U11 2</a:t>
            </a:r>
            <a:r>
              <a:rPr lang="en-GB" sz="2400" b="1" baseline="30000" dirty="0" smtClean="0"/>
              <a:t>nd</a:t>
            </a:r>
            <a:r>
              <a:rPr lang="en-GB" sz="2400" b="1" dirty="0" smtClean="0"/>
              <a:t> Rd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Launton Boys 1 v 4 Middleton Cheney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U11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Cumnor Minors 1 v 7 Middleton Cheney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10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U11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Deddington Town Colts 0 v 3 Middleton Cheney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17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U11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Duckington v Middleton Cheney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Game Postponed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14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2012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U11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Middleton Cheney v Tower Hill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Game Postponed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21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2012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U11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Banbury Utd Youth 2 v 7 Middleton Cheney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28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2012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Cup U11 </a:t>
            </a:r>
            <a:r>
              <a:rPr lang="en-GB" sz="2400" b="1" dirty="0" smtClean="0"/>
              <a:t>3</a:t>
            </a:r>
            <a:r>
              <a:rPr lang="en-GB" sz="2400" b="1" baseline="30000" dirty="0" smtClean="0"/>
              <a:t>rd</a:t>
            </a:r>
            <a:r>
              <a:rPr lang="en-GB" sz="2400" b="1" dirty="0" smtClean="0"/>
              <a:t> </a:t>
            </a:r>
            <a:r>
              <a:rPr lang="en-GB" sz="2400" b="1" dirty="0" smtClean="0"/>
              <a:t>Rd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Middleton </a:t>
            </a:r>
            <a:r>
              <a:rPr lang="en-GB" sz="2000" b="1" dirty="0" smtClean="0"/>
              <a:t>Cheney 5 v 0 Bicester Town Colts Pumas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 </a:t>
            </a:r>
            <a:r>
              <a:rPr lang="en-GB" sz="4000" b="1" dirty="0" smtClean="0"/>
              <a:t> 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2012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U11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</a:t>
            </a:r>
            <a:r>
              <a:rPr lang="en-GB" sz="2000" b="1" dirty="0" smtClean="0"/>
              <a:t>Bicester Town Colts Pumas v Middleton </a:t>
            </a:r>
            <a:r>
              <a:rPr lang="en-GB" sz="2000" b="1" dirty="0" smtClean="0"/>
              <a:t>Cheney </a:t>
            </a:r>
            <a:r>
              <a:rPr lang="en-GB" sz="2000" b="1" dirty="0" smtClean="0"/>
              <a:t>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Game Postponed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 </a:t>
            </a:r>
            <a:r>
              <a:rPr lang="en-GB" sz="4000" b="1" dirty="0" smtClean="0"/>
              <a:t> 11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2012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U11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</a:t>
            </a:r>
            <a:r>
              <a:rPr lang="en-GB" sz="2000" b="1" dirty="0" smtClean="0"/>
              <a:t>Tower Hill</a:t>
            </a:r>
            <a:r>
              <a:rPr lang="en-GB" sz="2000" b="1" dirty="0" smtClean="0"/>
              <a:t> v Middleton </a:t>
            </a:r>
            <a:r>
              <a:rPr lang="en-GB" sz="2000" b="1" dirty="0" smtClean="0"/>
              <a:t>Cheney </a:t>
            </a:r>
            <a:r>
              <a:rPr lang="en-GB" sz="2000" b="1" dirty="0" smtClean="0"/>
              <a:t>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Game Postponed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UNDER </a:t>
            </a:r>
            <a:r>
              <a:rPr lang="en-GB" b="1" dirty="0" smtClean="0"/>
              <a:t>11 </a:t>
            </a:r>
            <a:r>
              <a:rPr lang="en-GB" b="1" dirty="0"/>
              <a:t>TEAM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2011-12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WITNEY &amp; DISTRICT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YOUTH LEAGUE 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&amp; CUPS</a:t>
            </a:r>
          </a:p>
          <a:p>
            <a:pPr algn="ctr">
              <a:buFontTx/>
              <a:buNone/>
            </a:pPr>
            <a:r>
              <a:rPr lang="en-GB" b="1" dirty="0" smtClean="0"/>
              <a:t>U11</a:t>
            </a:r>
            <a:endParaRPr lang="en-GB" b="1" dirty="0"/>
          </a:p>
          <a:p>
            <a:pPr algn="ctr">
              <a:buFontTx/>
              <a:buNone/>
            </a:pPr>
            <a:endParaRPr lang="en-GB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 </a:t>
            </a:r>
            <a:r>
              <a:rPr lang="en-GB" sz="4000" b="1" dirty="0" smtClean="0"/>
              <a:t> 18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2012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U11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</a:t>
            </a:r>
            <a:r>
              <a:rPr lang="en-GB" sz="2000" b="1" dirty="0" smtClean="0"/>
              <a:t>Middleton Cheney v Bardwell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Game Postponed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</a:t>
            </a:r>
            <a:r>
              <a:rPr lang="en-GB" sz="4000" b="1" dirty="0" smtClean="0"/>
              <a:t> 25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2012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Cup U11 </a:t>
            </a:r>
            <a:r>
              <a:rPr lang="en-GB" sz="2400" b="1" dirty="0" smtClean="0"/>
              <a:t>Qtr Final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</a:t>
            </a:r>
            <a:r>
              <a:rPr lang="en-GB" sz="2000" b="1" dirty="0" smtClean="0"/>
              <a:t>Banbury Utd Youth 1 v 5 Middleton Cheney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 </a:t>
            </a:r>
            <a:r>
              <a:rPr lang="en-GB" sz="4000" b="1" dirty="0" smtClean="0"/>
              <a:t> 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 </a:t>
            </a:r>
            <a:r>
              <a:rPr lang="en-GB" sz="4000" b="1" dirty="0" smtClean="0"/>
              <a:t>2012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U11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</a:t>
            </a:r>
            <a:r>
              <a:rPr lang="en-GB" sz="2000" b="1" dirty="0" smtClean="0"/>
              <a:t>Middleton Cheney 1 v 0 Tower Hill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 17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2012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Cup U11 </a:t>
            </a:r>
            <a:r>
              <a:rPr lang="en-GB" sz="2400" b="1" dirty="0" smtClean="0"/>
              <a:t>Semi</a:t>
            </a:r>
            <a:r>
              <a:rPr lang="en-GB" sz="2400" b="1" dirty="0" smtClean="0"/>
              <a:t> Final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</a:t>
            </a:r>
            <a:r>
              <a:rPr lang="en-GB" sz="2000" b="1" dirty="0" smtClean="0"/>
              <a:t>Tower Hill </a:t>
            </a:r>
            <a:r>
              <a:rPr lang="en-GB" sz="2000" b="1" dirty="0" smtClean="0"/>
              <a:t>1 v 5 Middleton Cheney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 </a:t>
            </a:r>
            <a:r>
              <a:rPr lang="en-GB" sz="4000" b="1" dirty="0" smtClean="0"/>
              <a:t> 31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 </a:t>
            </a:r>
            <a:r>
              <a:rPr lang="en-GB" sz="4000" b="1" dirty="0" smtClean="0"/>
              <a:t>2012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U11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</a:t>
            </a:r>
            <a:r>
              <a:rPr lang="en-GB" sz="2000" b="1" dirty="0" smtClean="0"/>
              <a:t> Ducklington 4 v 0 Middleton Cheney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 17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 </a:t>
            </a:r>
            <a:r>
              <a:rPr lang="en-GB" sz="4000" b="1" dirty="0" smtClean="0"/>
              <a:t>2012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U11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</a:t>
            </a:r>
            <a:r>
              <a:rPr lang="en-GB" sz="2000" b="1" dirty="0" smtClean="0"/>
              <a:t> Tower Hill v Middleton Cheney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</a:t>
            </a:r>
            <a:r>
              <a:rPr lang="en-GB" sz="4000" b="1" dirty="0" smtClean="0"/>
              <a:t> 22</a:t>
            </a:r>
            <a:r>
              <a:rPr lang="en-GB" sz="4000" b="1" baseline="30000" dirty="0" smtClean="0"/>
              <a:t>nd</a:t>
            </a:r>
            <a:r>
              <a:rPr lang="en-GB" sz="4000" b="1" dirty="0" smtClean="0"/>
              <a:t>  </a:t>
            </a:r>
            <a:r>
              <a:rPr lang="en-GB" sz="4000" b="1" dirty="0" smtClean="0"/>
              <a:t>2012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Cup U11 </a:t>
            </a:r>
            <a:r>
              <a:rPr lang="en-GB" sz="2400" b="1" dirty="0" smtClean="0"/>
              <a:t> Final 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</a:t>
            </a:r>
            <a:r>
              <a:rPr lang="en-GB" sz="2000" b="1" dirty="0" smtClean="0"/>
              <a:t>Ducklington v Middleton Cheney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 28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 </a:t>
            </a:r>
            <a:r>
              <a:rPr lang="en-GB" sz="4000" b="1" dirty="0" smtClean="0"/>
              <a:t>2012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U11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</a:t>
            </a:r>
            <a:r>
              <a:rPr lang="en-GB" sz="2000" b="1" dirty="0" smtClean="0"/>
              <a:t>  Middleton Cheney v Bardwell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May 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 </a:t>
            </a:r>
            <a:r>
              <a:rPr lang="en-GB" sz="4000" b="1" dirty="0" smtClean="0"/>
              <a:t>2012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U11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smtClean="0"/>
              <a:t>    </a:t>
            </a:r>
            <a:r>
              <a:rPr lang="en-GB" sz="2000" b="1" smtClean="0"/>
              <a:t>   Bicester Town Colts Pumas v Middleton Cheney            </a:t>
            </a:r>
            <a:r>
              <a:rPr lang="en-GB" sz="1600" b="1" smtClean="0"/>
              <a:t> </a:t>
            </a:r>
            <a:r>
              <a:rPr lang="en-GB" sz="2000" b="1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U11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Cheney 2 v 0 Banbury Utd Youth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U11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Cheney 4 v 0 Cumnor Minors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24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U11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Cheney 4 v 1 Deddington Town Colts Sharks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U11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Cheney 2 v 1 Ducklington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15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U11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Cheney 6 v 2 Chipping Norton Town Swifts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29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U11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Chipping Norton Town Swifts 0 v 6 Middleton Cheney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U11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Bardwell 1 v 5 Middleton Cheney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Simon Ream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</TotalTime>
  <Words>334</Words>
  <Application>Microsoft Office PowerPoint</Application>
  <PresentationFormat>On-screen Show (4:3)</PresentationFormat>
  <Paragraphs>517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MIDDLETON CHENEY</vt:lpstr>
      <vt:lpstr>UNDER 11 TEAM</vt:lpstr>
      <vt:lpstr>September 10th 2011 Witney &amp; District Youth League U11 - Home</vt:lpstr>
      <vt:lpstr>September 17th 2011 Witney &amp; District Youth League U11 - Home</vt:lpstr>
      <vt:lpstr>September 24th 2011 Witney &amp; District Youth League U11 - Home</vt:lpstr>
      <vt:lpstr>October 1st 2011 Witney &amp; District Youth League U11 - Home</vt:lpstr>
      <vt:lpstr>October 15th 2011 Witney &amp; District Youth League U11 - Home</vt:lpstr>
      <vt:lpstr>October 29th 2011 Witney &amp; District Youth League U11 - Away</vt:lpstr>
      <vt:lpstr>November 5th 2011 Witney &amp; District Youth League U11 - Away</vt:lpstr>
      <vt:lpstr>November 12th 2011 Witney &amp; District Youth League U11 - Home</vt:lpstr>
      <vt:lpstr>November 19th 2011 Witney &amp; District Youth Cup U11 2nd Rd - Away</vt:lpstr>
      <vt:lpstr>December 3rd 2011 Witney &amp; District Youth League U11 - Away</vt:lpstr>
      <vt:lpstr>December 10th 2011 Witney &amp; District Youth League U11 - Away</vt:lpstr>
      <vt:lpstr>December 17th 2011 Witney &amp; District Youth League U11 - Away</vt:lpstr>
      <vt:lpstr>January 14th 2012 Witney &amp; District Youth League U11 - Home</vt:lpstr>
      <vt:lpstr>January 21st 2012 Witney &amp; District Youth League U11 - Away</vt:lpstr>
      <vt:lpstr>January 28th 2012 Witney &amp; District Youth Cup U11 3rd Rd - Home</vt:lpstr>
      <vt:lpstr>February  4th 2012 Witney &amp; District Youth League U11 - Away</vt:lpstr>
      <vt:lpstr>February  11th 2012 Witney &amp; District Youth League U11 - Away</vt:lpstr>
      <vt:lpstr>February  18th 2012 Witney &amp; District Youth League U11 - Home</vt:lpstr>
      <vt:lpstr>February 25th 2012 Witney &amp; District Youth Cup U11 Qtr Final - Away</vt:lpstr>
      <vt:lpstr>March  3rd  2012 Witney &amp; District Youth League U11 - Home</vt:lpstr>
      <vt:lpstr>March 17th 2012 Witney &amp; District Youth Cup U11 Semi Final - Away</vt:lpstr>
      <vt:lpstr>March  31st  2012 Witney &amp; District Youth League U11 - Away</vt:lpstr>
      <vt:lpstr>April 17th  2012 Witney &amp; District Youth League U11 - Away</vt:lpstr>
      <vt:lpstr>April 22nd  2012 Witney &amp; District Youth Cup U11  Final </vt:lpstr>
      <vt:lpstr>April 28th  2012 Witney &amp; District Youth League U11 - Home</vt:lpstr>
      <vt:lpstr>May 5th  2012 Witney &amp; District Youth League U11 - Away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martin57</cp:lastModifiedBy>
  <cp:revision>67</cp:revision>
  <dcterms:created xsi:type="dcterms:W3CDTF">2009-04-11T11:47:07Z</dcterms:created>
  <dcterms:modified xsi:type="dcterms:W3CDTF">2012-04-11T11:43:04Z</dcterms:modified>
</cp:coreProperties>
</file>